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.xml.rels" ContentType="application/vnd.openxmlformats-package.relationships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media/image2.png" ContentType="image/png"/>
  <Override PartName="/ppt/media/image1.png" ContentType="image/png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pic>
        <p:nvPicPr>
          <p:cNvPr id="37" name="" descr=""/>
          <p:cNvPicPr/>
          <p:nvPr/>
        </p:nvPicPr>
        <p:blipFill>
          <a:blip r:embed="rId2"/>
          <a:stretch/>
        </p:blipFill>
        <p:spPr>
          <a:xfrm>
            <a:off x="2290680" y="1768680"/>
            <a:ext cx="5497560" cy="4384440"/>
          </a:xfrm>
          <a:prstGeom prst="rect">
            <a:avLst/>
          </a:prstGeom>
          <a:ln>
            <a:noFill/>
          </a:ln>
        </p:spPr>
      </p:pic>
      <p:pic>
        <p:nvPicPr>
          <p:cNvPr id="38" name="" descr=""/>
          <p:cNvPicPr/>
          <p:nvPr/>
        </p:nvPicPr>
        <p:blipFill>
          <a:blip r:embed="rId3"/>
          <a:stretch/>
        </p:blipFill>
        <p:spPr>
          <a:xfrm>
            <a:off x="2290680" y="1768680"/>
            <a:ext cx="5497560" cy="438444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fr-FR" sz="4400">
                <a:latin typeface="Arial"/>
              </a:rPr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fr-FR" sz="3200">
                <a:latin typeface="Arial"/>
              </a:rPr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fr-FR" sz="2800">
                <a:latin typeface="Arial"/>
              </a:rPr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fr-FR" sz="2400">
                <a:latin typeface="Arial"/>
              </a:rPr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fr-FR" sz="2000">
                <a:latin typeface="Arial"/>
              </a:rPr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fr-FR" sz="2000">
                <a:latin typeface="Arial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fr-FR" sz="2000">
                <a:latin typeface="Arial"/>
              </a:rPr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fr-FR" sz="2000">
                <a:latin typeface="Arial"/>
              </a:rPr>
              <a:t>Seventh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lang="fr-FR" sz="1400">
                <a:latin typeface="Times New Roman"/>
              </a:rPr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lang="fr-FR" sz="1400">
                <a:latin typeface="Times New Roman"/>
              </a:rPr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933C0373-7345-4A66-8A95-B7EB86200D3D}" type="slidenum">
              <a:rPr lang="fr-FR" sz="1400">
                <a:latin typeface="Times New Roman"/>
              </a:rPr>
              <a:t>&lt;number&gt;</a:t>
            </a:fld>
            <a:endParaRPr/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4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/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